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59" r:id="rId5"/>
    <p:sldId id="266" r:id="rId6"/>
    <p:sldId id="261" r:id="rId7"/>
    <p:sldId id="260" r:id="rId8"/>
    <p:sldId id="271" r:id="rId9"/>
    <p:sldId id="272" r:id="rId10"/>
    <p:sldId id="273" r:id="rId11"/>
    <p:sldId id="274" r:id="rId12"/>
    <p:sldId id="278" r:id="rId13"/>
    <p:sldId id="279" r:id="rId14"/>
    <p:sldId id="280" r:id="rId15"/>
    <p:sldId id="281" r:id="rId16"/>
    <p:sldId id="282" r:id="rId17"/>
    <p:sldId id="264" r:id="rId18"/>
    <p:sldId id="267" r:id="rId19"/>
    <p:sldId id="283" r:id="rId20"/>
    <p:sldId id="284" r:id="rId21"/>
    <p:sldId id="257" r:id="rId22"/>
    <p:sldId id="258" r:id="rId23"/>
    <p:sldId id="269" r:id="rId24"/>
    <p:sldId id="270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744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75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222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495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514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612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380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438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767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999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411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183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DD3-96AB-4737-9A90-033F7007C2DB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55664-3C26-4E24-BF63-17EECBAAC6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952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Engineering</a:t>
            </a:r>
            <a:br>
              <a:rPr lang="en-US" dirty="0" smtClean="0"/>
            </a:br>
            <a:r>
              <a:rPr lang="en-US" dirty="0" err="1" smtClean="0"/>
              <a:t>Lect</a:t>
            </a:r>
            <a:r>
              <a:rPr lang="en-US" dirty="0" smtClean="0"/>
              <a:t> </a:t>
            </a:r>
            <a:r>
              <a:rPr lang="en-US" dirty="0" smtClean="0"/>
              <a:t>3 (HTML)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Instructor: Faheem </a:t>
            </a:r>
            <a:r>
              <a:rPr lang="en-US" dirty="0" err="1" smtClean="0"/>
              <a:t>Shaukat</a:t>
            </a:r>
            <a:endParaRPr lang="en-US" dirty="0" smtClean="0"/>
          </a:p>
          <a:p>
            <a:r>
              <a:rPr lang="en-US" dirty="0" smtClean="0"/>
              <a:t>Meeting Hours </a:t>
            </a:r>
          </a:p>
          <a:p>
            <a:r>
              <a:rPr lang="en-US" dirty="0" smtClean="0"/>
              <a:t>Wednesday and Thursday</a:t>
            </a:r>
          </a:p>
          <a:p>
            <a:r>
              <a:rPr lang="en-US" dirty="0" smtClean="0"/>
              <a:t>12PM to 02PM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163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b="6250"/>
          <a:stretch>
            <a:fillRect/>
          </a:stretch>
        </p:blipFill>
        <p:spPr bwMode="auto">
          <a:xfrm>
            <a:off x="0" y="0"/>
            <a:ext cx="13011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9558"/>
            <a:ext cx="10515600" cy="5617405"/>
          </a:xfrm>
        </p:spPr>
        <p:txBody>
          <a:bodyPr>
            <a:normAutofit/>
          </a:bodyPr>
          <a:lstStyle/>
          <a:p>
            <a:r>
              <a:rPr lang="en-US" dirty="0" smtClean="0"/>
              <a:t>&lt;!</a:t>
            </a:r>
            <a:r>
              <a:rPr lang="en-US" dirty="0" err="1" smtClean="0"/>
              <a:t>doctype</a:t>
            </a:r>
            <a:r>
              <a:rPr lang="en-US" dirty="0" smtClean="0"/>
              <a:t>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&lt;head&gt;</a:t>
            </a:r>
          </a:p>
          <a:p>
            <a:r>
              <a:rPr lang="en-US" dirty="0" smtClean="0"/>
              <a:t>  &lt;meta </a:t>
            </a:r>
            <a:r>
              <a:rPr lang="en-US" dirty="0" err="1" smtClean="0"/>
              <a:t>charset</a:t>
            </a:r>
            <a:r>
              <a:rPr lang="en-US" dirty="0" smtClean="0"/>
              <a:t>="utf-8"&gt;</a:t>
            </a:r>
          </a:p>
          <a:p>
            <a:r>
              <a:rPr lang="en-US" dirty="0" smtClean="0"/>
              <a:t>  &lt;title&gt;</a:t>
            </a:r>
            <a:r>
              <a:rPr lang="en-US" dirty="0" err="1" smtClean="0"/>
              <a:t>Coursera</a:t>
            </a:r>
            <a:r>
              <a:rPr lang="en-US" dirty="0" smtClean="0"/>
              <a:t> is Cool!&lt;/title&gt;</a:t>
            </a:r>
          </a:p>
          <a:p>
            <a:r>
              <a:rPr lang="en-US" dirty="0" smtClean="0"/>
              <a:t>&lt;/head&gt;</a:t>
            </a:r>
          </a:p>
          <a:p>
            <a:r>
              <a:rPr lang="en-US" dirty="0" smtClean="0"/>
              <a:t>&lt;body&gt;</a:t>
            </a:r>
          </a:p>
          <a:p>
            <a:r>
              <a:rPr lang="en-US" dirty="0" err="1" smtClean="0"/>
              <a:t>Coursera</a:t>
            </a:r>
            <a:r>
              <a:rPr lang="en-US" dirty="0" smtClean="0"/>
              <a:t> is so COOL! I am learning SO much!</a:t>
            </a:r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682388"/>
            <a:ext cx="10515600" cy="5494575"/>
          </a:xfrm>
        </p:spPr>
        <p:txBody>
          <a:bodyPr>
            <a:normAutofit/>
          </a:bodyPr>
          <a:lstStyle/>
          <a:p>
            <a:r>
              <a:rPr lang="en-US" dirty="0" smtClean="0"/>
              <a:t>&lt;!</a:t>
            </a:r>
            <a:r>
              <a:rPr lang="en-US" dirty="0" err="1" smtClean="0"/>
              <a:t>doctype</a:t>
            </a:r>
            <a:r>
              <a:rPr lang="en-US" dirty="0" smtClean="0"/>
              <a:t>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&lt;head&gt;</a:t>
            </a:r>
          </a:p>
          <a:p>
            <a:r>
              <a:rPr lang="en-US" dirty="0" smtClean="0"/>
              <a:t>  &lt;meta </a:t>
            </a:r>
            <a:r>
              <a:rPr lang="en-US" dirty="0" err="1" smtClean="0"/>
              <a:t>charset</a:t>
            </a:r>
            <a:r>
              <a:rPr lang="en-US" dirty="0" smtClean="0"/>
              <a:t>="utf-8"&gt;</a:t>
            </a:r>
          </a:p>
          <a:p>
            <a:r>
              <a:rPr lang="en-US" dirty="0" smtClean="0"/>
              <a:t>  &lt;title&gt;</a:t>
            </a:r>
            <a:r>
              <a:rPr lang="en-US" dirty="0" err="1" smtClean="0"/>
              <a:t>Coursera</a:t>
            </a:r>
            <a:r>
              <a:rPr lang="en-US" dirty="0" smtClean="0"/>
              <a:t> is Cool!&lt;/title&gt;</a:t>
            </a:r>
          </a:p>
          <a:p>
            <a:r>
              <a:rPr lang="en-US" dirty="0" smtClean="0"/>
              <a:t>&lt;/head&gt;</a:t>
            </a:r>
          </a:p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&lt;p&gt;</a:t>
            </a:r>
            <a:r>
              <a:rPr lang="en-US" dirty="0" err="1" smtClean="0"/>
              <a:t>Coursera</a:t>
            </a:r>
            <a:r>
              <a:rPr lang="en-US" dirty="0" smtClean="0"/>
              <a:t> </a:t>
            </a:r>
            <a:r>
              <a:rPr lang="en-US" dirty="0" smtClean="0"/>
              <a:t>is so COOL! I am </a:t>
            </a:r>
            <a:r>
              <a:rPr lang="en-US" dirty="0" smtClean="0"/>
              <a:t>&lt;span&gt;learning </a:t>
            </a:r>
            <a:r>
              <a:rPr lang="en-US" dirty="0" smtClean="0"/>
              <a:t>SO much</a:t>
            </a:r>
            <a:r>
              <a:rPr lang="en-US" dirty="0" smtClean="0"/>
              <a:t>!&lt;/p&gt;&lt;/span&gt;</a:t>
            </a:r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45910"/>
            <a:ext cx="10515600" cy="563105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&lt;!</a:t>
            </a:r>
            <a:r>
              <a:rPr lang="en-US" dirty="0" err="1" smtClean="0"/>
              <a:t>doctype</a:t>
            </a:r>
            <a:r>
              <a:rPr lang="en-US" dirty="0" smtClean="0"/>
              <a:t>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&lt;head&gt;</a:t>
            </a:r>
          </a:p>
          <a:p>
            <a:r>
              <a:rPr lang="en-US" dirty="0" smtClean="0"/>
              <a:t>  &lt;meta </a:t>
            </a:r>
            <a:r>
              <a:rPr lang="en-US" dirty="0" err="1" smtClean="0"/>
              <a:t>charset</a:t>
            </a:r>
            <a:r>
              <a:rPr lang="en-US" dirty="0" smtClean="0"/>
              <a:t>="utf-8"&gt;</a:t>
            </a:r>
          </a:p>
          <a:p>
            <a:r>
              <a:rPr lang="en-US" dirty="0" smtClean="0"/>
              <a:t>  &lt;title&gt;div and span elements&lt;/title&gt;</a:t>
            </a:r>
          </a:p>
          <a:p>
            <a:r>
              <a:rPr lang="en-US" dirty="0" smtClean="0"/>
              <a:t>&lt;/head&gt;</a:t>
            </a:r>
          </a:p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  &lt;div&gt;*** DIV 1: Some content here ***&lt;/div&gt;</a:t>
            </a:r>
          </a:p>
          <a:p>
            <a:r>
              <a:rPr lang="en-US" dirty="0" smtClean="0"/>
              <a:t>  &lt;div&gt;*** DIV 2: Following right after div 1 ***&lt;/div&gt;</a:t>
            </a:r>
          </a:p>
          <a:p>
            <a:r>
              <a:rPr lang="en-US" dirty="0" smtClean="0"/>
              <a:t>  &lt;span&gt;*** SPAN 1: Following right after div 2 ***&lt;/span&gt;</a:t>
            </a:r>
          </a:p>
          <a:p>
            <a:r>
              <a:rPr lang="en-US" dirty="0" smtClean="0"/>
              <a:t>  &lt;div&gt;</a:t>
            </a:r>
          </a:p>
          <a:p>
            <a:r>
              <a:rPr lang="en-US" dirty="0" smtClean="0"/>
              <a:t>    *** DIV 3: Following right after span 1 </a:t>
            </a:r>
          </a:p>
          <a:p>
            <a:r>
              <a:rPr lang="en-US" dirty="0" smtClean="0"/>
              <a:t>    &lt;span&gt;*** SPAN 2: INSIDE div 3 ***&lt;/span&gt;</a:t>
            </a:r>
          </a:p>
          <a:p>
            <a:r>
              <a:rPr lang="en-US" dirty="0" smtClean="0"/>
              <a:t>    Continue content of div 3 ***</a:t>
            </a:r>
          </a:p>
          <a:p>
            <a:r>
              <a:rPr lang="en-US" dirty="0" smtClean="0"/>
              <a:t>  &lt;/div&gt;</a:t>
            </a:r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 l="3671" t="15858" r="47449" b="4552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3385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 b="6250"/>
          <a:stretch>
            <a:fillRect/>
          </a:stretch>
        </p:blipFill>
        <p:spPr bwMode="auto">
          <a:xfrm>
            <a:off x="0" y="0"/>
            <a:ext cx="13011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346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684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r>
              <a:rPr lang="en-US" sz="800" dirty="0" smtClean="0"/>
              <a:t>&lt;</a:t>
            </a:r>
            <a:r>
              <a:rPr lang="en-US" sz="800" dirty="0" smtClean="0"/>
              <a:t>body&gt;</a:t>
            </a:r>
          </a:p>
          <a:p>
            <a:r>
              <a:rPr lang="en-US" sz="800" dirty="0" smtClean="0"/>
              <a:t>  &lt;header&gt;</a:t>
            </a:r>
          </a:p>
          <a:p>
            <a:r>
              <a:rPr lang="en-US" sz="800" dirty="0" smtClean="0"/>
              <a:t>    header element - Some header information goes here. Usually consists of company logo, some tag line, etc. Sometimes, navigation is contained in the header as well.</a:t>
            </a:r>
          </a:p>
          <a:p>
            <a:r>
              <a:rPr lang="en-US" sz="800" dirty="0" smtClean="0"/>
              <a:t>    &lt;</a:t>
            </a:r>
            <a:r>
              <a:rPr lang="en-US" sz="800" dirty="0" err="1" smtClean="0"/>
              <a:t>nav</a:t>
            </a:r>
            <a:r>
              <a:rPr lang="en-US" sz="800" dirty="0" smtClean="0"/>
              <a:t>&gt;</a:t>
            </a:r>
            <a:r>
              <a:rPr lang="en-US" sz="800" dirty="0" err="1" smtClean="0"/>
              <a:t>nav</a:t>
            </a:r>
            <a:r>
              <a:rPr lang="en-US" sz="800" dirty="0" smtClean="0"/>
              <a:t> (short for navigation) element - Usually contains links to different parts of the web site.&lt;/</a:t>
            </a:r>
            <a:r>
              <a:rPr lang="en-US" sz="800" dirty="0" err="1" smtClean="0"/>
              <a:t>nav</a:t>
            </a:r>
            <a:r>
              <a:rPr lang="en-US" sz="800" dirty="0" smtClean="0"/>
              <a:t>&gt;</a:t>
            </a:r>
          </a:p>
          <a:p>
            <a:r>
              <a:rPr lang="en-US" sz="800" dirty="0" smtClean="0"/>
              <a:t>  &lt;/header&gt;</a:t>
            </a:r>
          </a:p>
          <a:p>
            <a:r>
              <a:rPr lang="en-US" sz="800" dirty="0" smtClean="0"/>
              <a:t>  &lt;h1&gt;Main Heading of the Page (hard not to have it)&lt;/h1&gt;</a:t>
            </a:r>
          </a:p>
          <a:p>
            <a:r>
              <a:rPr lang="en-US" sz="800" dirty="0" smtClean="0"/>
              <a:t>  &lt;section&gt;</a:t>
            </a:r>
          </a:p>
          <a:p>
            <a:r>
              <a:rPr lang="en-US" sz="800" dirty="0" smtClean="0"/>
              <a:t>    Section 1</a:t>
            </a:r>
          </a:p>
          <a:p>
            <a:r>
              <a:rPr lang="en-US" sz="800" dirty="0" smtClean="0"/>
              <a:t>    &lt;article&gt;Article 1&lt;/article&gt;</a:t>
            </a:r>
          </a:p>
          <a:p>
            <a:r>
              <a:rPr lang="en-US" sz="800" dirty="0" smtClean="0"/>
              <a:t>    &lt;article&gt;Article 2&lt;/article&gt;</a:t>
            </a:r>
          </a:p>
          <a:p>
            <a:r>
              <a:rPr lang="en-US" sz="800" dirty="0" smtClean="0"/>
              <a:t>    &lt;article&gt;Article 3&lt;/article&gt;</a:t>
            </a:r>
          </a:p>
          <a:p>
            <a:r>
              <a:rPr lang="en-US" sz="800" dirty="0" smtClean="0"/>
              <a:t>  &lt;/section&gt;</a:t>
            </a:r>
          </a:p>
          <a:p>
            <a:r>
              <a:rPr lang="en-US" sz="800" dirty="0" smtClean="0"/>
              <a:t>  &lt;section&gt;</a:t>
            </a:r>
          </a:p>
          <a:p>
            <a:r>
              <a:rPr lang="en-US" sz="800" dirty="0" smtClean="0"/>
              <a:t>    Section 2</a:t>
            </a:r>
          </a:p>
          <a:p>
            <a:r>
              <a:rPr lang="en-US" sz="800" dirty="0" smtClean="0"/>
              <a:t>    &lt;article&gt;Article 4&lt;/article&gt;</a:t>
            </a:r>
          </a:p>
          <a:p>
            <a:r>
              <a:rPr lang="en-US" sz="800" dirty="0" smtClean="0"/>
              <a:t>    &lt;article&gt;Article 5&lt;/article&gt;</a:t>
            </a:r>
          </a:p>
          <a:p>
            <a:r>
              <a:rPr lang="en-US" sz="800" dirty="0" smtClean="0"/>
              <a:t>    &lt;article&gt;Article 6&lt;/article&gt;</a:t>
            </a:r>
          </a:p>
          <a:p>
            <a:r>
              <a:rPr lang="en-US" sz="800" dirty="0" smtClean="0"/>
              <a:t>    &lt;div&gt;Regular DIV element&lt;/div&gt;</a:t>
            </a:r>
          </a:p>
          <a:p>
            <a:r>
              <a:rPr lang="en-US" sz="800" dirty="0" smtClean="0"/>
              <a:t>  &lt;/section&gt;</a:t>
            </a:r>
          </a:p>
          <a:p>
            <a:r>
              <a:rPr lang="en-US" sz="800" dirty="0" smtClean="0"/>
              <a:t>  &lt;aside&gt;</a:t>
            </a:r>
          </a:p>
          <a:p>
            <a:r>
              <a:rPr lang="en-US" sz="800" dirty="0" smtClean="0"/>
              <a:t>    ASIDE - Some information that relates to the main topic, i.e., related posts.</a:t>
            </a:r>
          </a:p>
          <a:p>
            <a:r>
              <a:rPr lang="en-US" sz="800" dirty="0" smtClean="0"/>
              <a:t>  &lt;/aside&gt;</a:t>
            </a:r>
          </a:p>
          <a:p>
            <a:r>
              <a:rPr lang="en-US" sz="800" dirty="0" smtClean="0"/>
              <a:t>  </a:t>
            </a:r>
            <a:r>
              <a:rPr lang="en-US" sz="800" dirty="0" smtClean="0"/>
              <a:t>&lt;footer&gt;</a:t>
            </a:r>
          </a:p>
          <a:p>
            <a:r>
              <a:rPr lang="en-US" sz="800" dirty="0" smtClean="0"/>
              <a:t>    JHU Copyright 2015</a:t>
            </a:r>
          </a:p>
          <a:p>
            <a:r>
              <a:rPr lang="en-US" sz="800" dirty="0" smtClean="0"/>
              <a:t>  &lt;/footer&gt;</a:t>
            </a:r>
          </a:p>
          <a:p>
            <a:r>
              <a:rPr lang="en-US" sz="800" dirty="0" smtClean="0"/>
              <a:t>&lt;/body</a:t>
            </a:r>
            <a:r>
              <a:rPr lang="en-US" sz="800" dirty="0" smtClean="0"/>
              <a:t>&gt;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xmlns="" val="252297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5662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t="9655"/>
          <a:stretch>
            <a:fillRect/>
          </a:stretch>
        </p:blipFill>
        <p:spPr bwMode="auto">
          <a:xfrm>
            <a:off x="-409575" y="0"/>
            <a:ext cx="1301115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586854"/>
            <a:ext cx="10515600" cy="55901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  &lt;h1&gt;Unordered list&lt;/h1&gt;</a:t>
            </a:r>
          </a:p>
          <a:p>
            <a:r>
              <a:rPr lang="en-US" dirty="0" smtClean="0"/>
              <a:t>  &lt;div&gt;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  My typical dinner shopping list: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Milk</a:t>
            </a:r>
          </a:p>
          <a:p>
            <a:r>
              <a:rPr lang="en-US" dirty="0" smtClean="0"/>
              <a:t>      Donuts</a:t>
            </a:r>
          </a:p>
          <a:p>
            <a:r>
              <a:rPr lang="en-US" dirty="0" smtClean="0"/>
              <a:t>      Cookies</a:t>
            </a:r>
          </a:p>
          <a:p>
            <a:r>
              <a:rPr lang="en-US" dirty="0" smtClean="0"/>
              <a:t>          Chocolate</a:t>
            </a:r>
          </a:p>
          <a:p>
            <a:r>
              <a:rPr lang="en-US" dirty="0" smtClean="0"/>
              <a:t>          Sugar</a:t>
            </a:r>
          </a:p>
          <a:p>
            <a:r>
              <a:rPr lang="en-US" dirty="0" smtClean="0"/>
              <a:t>          Peanut Butter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Pepto</a:t>
            </a:r>
            <a:r>
              <a:rPr lang="en-US" dirty="0" smtClean="0"/>
              <a:t> </a:t>
            </a:r>
            <a:r>
              <a:rPr lang="en-US" dirty="0" err="1" smtClean="0"/>
              <a:t>Bismol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smtClean="0"/>
              <a:t>      </a:t>
            </a:r>
            <a:endParaRPr lang="en-US" dirty="0" smtClean="0"/>
          </a:p>
          <a:p>
            <a:r>
              <a:rPr lang="en-US" dirty="0" smtClean="0"/>
              <a:t>  &lt;/div&gt;</a:t>
            </a:r>
          </a:p>
          <a:p>
            <a:r>
              <a:rPr lang="en-US" dirty="0" smtClean="0"/>
              <a:t>&lt;/body&gt;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4149"/>
            <a:ext cx="10515600" cy="556281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  &lt;h1&gt;Unordered list&lt;/h1&gt;</a:t>
            </a:r>
          </a:p>
          <a:p>
            <a:r>
              <a:rPr lang="en-US" dirty="0" smtClean="0"/>
              <a:t>  &lt;div&gt;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My typical dinner shopping list: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li</a:t>
            </a:r>
            <a:r>
              <a:rPr lang="en-US" dirty="0" smtClean="0"/>
              <a:t>&gt;Milk&lt;/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li</a:t>
            </a:r>
            <a:r>
              <a:rPr lang="en-US" dirty="0" smtClean="0"/>
              <a:t>&gt;Donuts&lt;/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li</a:t>
            </a:r>
            <a:r>
              <a:rPr lang="en-US" dirty="0" smtClean="0"/>
              <a:t>&gt;Cookies</a:t>
            </a:r>
          </a:p>
          <a:p>
            <a:r>
              <a:rPr lang="en-US" dirty="0" smtClean="0"/>
              <a:t>        &lt;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  &lt;</a:t>
            </a:r>
            <a:r>
              <a:rPr lang="en-US" dirty="0" err="1" smtClean="0"/>
              <a:t>li</a:t>
            </a:r>
            <a:r>
              <a:rPr lang="en-US" dirty="0" smtClean="0"/>
              <a:t>&gt;Chocolate&lt;/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  &lt;</a:t>
            </a:r>
            <a:r>
              <a:rPr lang="en-US" dirty="0" err="1" smtClean="0"/>
              <a:t>li</a:t>
            </a:r>
            <a:r>
              <a:rPr lang="en-US" dirty="0" smtClean="0"/>
              <a:t>&gt;Sugar&lt;/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  &lt;</a:t>
            </a:r>
            <a:r>
              <a:rPr lang="en-US" dirty="0" err="1" smtClean="0"/>
              <a:t>li</a:t>
            </a:r>
            <a:r>
              <a:rPr lang="en-US" dirty="0" smtClean="0"/>
              <a:t>&gt;Peanut Butter&lt;/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  <a:r>
              <a:rPr lang="en-US" dirty="0" err="1" smtClean="0"/>
              <a:t>Pepto</a:t>
            </a:r>
            <a:r>
              <a:rPr lang="en-US" dirty="0" smtClean="0"/>
              <a:t> </a:t>
            </a:r>
            <a:r>
              <a:rPr lang="en-US" dirty="0" err="1" smtClean="0"/>
              <a:t>Bismol</a:t>
            </a:r>
            <a:r>
              <a:rPr lang="en-US" dirty="0" smtClean="0"/>
              <a:t>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smtClean="0"/>
              <a:t>&lt;/div&gt;</a:t>
            </a:r>
          </a:p>
          <a:p>
            <a:r>
              <a:rPr lang="en-US" dirty="0" smtClean="0"/>
              <a:t>&lt;/body&gt;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09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492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4837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7320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1426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022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09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567</Words>
  <Application>Microsoft Office PowerPoint</Application>
  <PresentationFormat>Custom</PresentationFormat>
  <Paragraphs>104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Web Engineering Lect 3 (HTML)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Engineering</dc:title>
  <dc:creator>STUDENT</dc:creator>
  <cp:lastModifiedBy>Administrator</cp:lastModifiedBy>
  <cp:revision>64</cp:revision>
  <dcterms:created xsi:type="dcterms:W3CDTF">2021-09-22T08:22:23Z</dcterms:created>
  <dcterms:modified xsi:type="dcterms:W3CDTF">2021-09-29T09:53:56Z</dcterms:modified>
</cp:coreProperties>
</file>